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sldIdLst>
    <p:sldId id="257" r:id="rId2"/>
    <p:sldId id="265" r:id="rId3"/>
    <p:sldId id="266" r:id="rId4"/>
    <p:sldId id="259" r:id="rId5"/>
    <p:sldId id="260" r:id="rId6"/>
    <p:sldId id="267" r:id="rId7"/>
    <p:sldId id="262" r:id="rId8"/>
    <p:sldId id="261" r:id="rId9"/>
    <p:sldId id="263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7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B5BE0-EDFF-463D-895D-F851D6707F06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1AF57-6AB1-40A5-BF1F-44D3267F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033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FFB02-2A76-497C-AEF1-B4802D709087}" type="datetime1">
              <a:rPr lang="ru-RU" smtClean="0"/>
              <a:t>17.01.2024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C6FC-0630-4E1F-9E47-ECBC0EB01D38}" type="datetime1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D4306-8A01-474D-8873-137573C08761}" type="datetime1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C09F-7D3C-408B-BAA1-D49063A9C0E8}" type="datetime1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1A37-8836-446A-B8E0-DE0A9681BFC0}" type="datetime1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E55EA-C178-48F4-BEA6-7E3A16CF9C0B}" type="datetime1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9602-E1B2-4165-8660-8F9C7BF1772B}" type="datetime1">
              <a:rPr lang="ru-RU" smtClean="0"/>
              <a:t>17.01.2024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BC219-AF8C-4A7F-BBF2-51741C90D651}" type="datetime1">
              <a:rPr lang="ru-RU" smtClean="0"/>
              <a:t>17.01.2024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4522-2431-4BC2-84FC-518700286A82}" type="datetime1">
              <a:rPr lang="ru-RU" smtClean="0"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19A5-47A9-4824-BB0D-4E32FFB070BE}" type="datetime1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25DD-2C64-4B54-820F-C88B9E218030}" type="datetime1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593F01C-184F-4F92-981C-7FAD861E7B47}" type="datetime1">
              <a:rPr lang="ru-RU" smtClean="0"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5000">
    <p:pull dir="ru"/>
  </p:transition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7252" y="1097955"/>
            <a:ext cx="9144000" cy="5760045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ru-RU" sz="2400" b="1" dirty="0" smtClean="0">
              <a:latin typeface="Courier New" pitchFamily="49" charset="0"/>
              <a:cs typeface="Courier New" pitchFamily="49" charset="0"/>
            </a:endParaRPr>
          </a:p>
          <a:p>
            <a:pPr algn="ctr">
              <a:buNone/>
            </a:pPr>
            <a:endParaRPr lang="ru-RU" sz="2400" b="1" dirty="0">
              <a:latin typeface="Courier New" pitchFamily="49" charset="0"/>
              <a:cs typeface="Courier New" pitchFamily="49" charset="0"/>
            </a:endParaRPr>
          </a:p>
          <a:p>
            <a:pPr algn="ctr">
              <a:buNone/>
            </a:pPr>
            <a:endParaRPr lang="ru-RU" sz="2400" b="1" dirty="0" smtClean="0">
              <a:latin typeface="Courier New" pitchFamily="49" charset="0"/>
              <a:cs typeface="Courier New" pitchFamily="49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Courier New" pitchFamily="49" charset="0"/>
                <a:cs typeface="Courier New" pitchFamily="49" charset="0"/>
              </a:rPr>
              <a:t>ДОКЛАД</a:t>
            </a:r>
            <a:endParaRPr lang="ru-RU" sz="2400" dirty="0" smtClean="0">
              <a:latin typeface="Courier New" pitchFamily="49" charset="0"/>
              <a:cs typeface="Courier New" pitchFamily="49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Courier New" pitchFamily="49" charset="0"/>
                <a:cs typeface="Courier New" pitchFamily="49" charset="0"/>
              </a:rPr>
              <a:t>на тему:«Совершенствование системы работы Северо-Осетинского медицинского колледжа по гражданско-патриотическому воспитанию учащихся».</a:t>
            </a:r>
            <a:endParaRPr lang="ru-RU" sz="2400" dirty="0" smtClean="0">
              <a:latin typeface="Courier New" pitchFamily="49" charset="0"/>
              <a:cs typeface="Courier New" pitchFamily="49" charset="0"/>
            </a:endParaRPr>
          </a:p>
          <a:p>
            <a:pPr algn="ctr">
              <a:buNone/>
            </a:pPr>
            <a:endParaRPr lang="ru-RU" sz="3200" dirty="0" smtClean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algn="r">
              <a:buNone/>
            </a:pPr>
            <a:r>
              <a:rPr lang="ru-RU" sz="2000" b="1" dirty="0" smtClean="0">
                <a:latin typeface="Courier New" pitchFamily="49" charset="0"/>
                <a:cs typeface="Courier New" pitchFamily="49" charset="0"/>
              </a:rPr>
              <a:t> Подготовил преподаватель дисциплины</a:t>
            </a:r>
            <a:endParaRPr lang="ru-RU" sz="2000" dirty="0" smtClean="0">
              <a:latin typeface="Courier New" pitchFamily="49" charset="0"/>
              <a:cs typeface="Courier New" pitchFamily="49" charset="0"/>
            </a:endParaRPr>
          </a:p>
          <a:p>
            <a:pPr algn="r">
              <a:buNone/>
            </a:pPr>
            <a:r>
              <a:rPr lang="ru-RU" sz="2000" b="1" dirty="0" smtClean="0">
                <a:latin typeface="Courier New" pitchFamily="49" charset="0"/>
                <a:cs typeface="Courier New" pitchFamily="49" charset="0"/>
              </a:rPr>
              <a:t>« Основы философии» </a:t>
            </a:r>
            <a:endParaRPr lang="ru-RU" sz="2000" dirty="0" smtClean="0">
              <a:latin typeface="Courier New" pitchFamily="49" charset="0"/>
              <a:cs typeface="Courier New" pitchFamily="49" charset="0"/>
            </a:endParaRPr>
          </a:p>
          <a:p>
            <a:pPr algn="r">
              <a:buNone/>
            </a:pPr>
            <a:r>
              <a:rPr lang="ru-RU" sz="2000" b="1" dirty="0" smtClean="0">
                <a:latin typeface="Courier New" pitchFamily="49" charset="0"/>
                <a:cs typeface="Courier New" pitchFamily="49" charset="0"/>
              </a:rPr>
              <a:t>Бакаев Константин Игоревич</a:t>
            </a:r>
            <a:endParaRPr lang="ru-RU" sz="2000" dirty="0" smtClean="0"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ru-RU" dirty="0" smtClean="0"/>
              <a:t>Владикавказ 2024 г.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25" descr="20180208_151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6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28867" y="1015691"/>
            <a:ext cx="867645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 БЮДЖЕТНОЕ  ПРОФЕССИОНАЛЬНОЕ ОБРАЗОВАТЕЛЬНОЕ УЧРЕЖДЕНИЕ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СЕВЕРО - ОСЕТИНСКИЙ ГОСУДАРСТВЕННЫЙ  МЕДИЦИНСКИЙ КОЛЛЕДЖ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МИНИСТЕРСТВА ЗДРАВООХРАНЕНИЯ РСО-АЛАНИЯ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8928992" cy="6272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Осуществление патриотического воспитания молодежи требует учета фактора многонационального состава Российской Федерации и связанного с ним многообразия национально-этнических культур. Многонациональность, разнообразие культур, органически вписанных в социально-географические условия России, ее многочисленных регионов, длительное историческое сосуществование народов, доказавшее глубокую совместимость их культур и эффективность коллективной защиты общей независимости и свободы, составляют объективные предпосылки общенационального богатства России, являются источниками ее материального и духовного прогресса. Содержание деятельности, осуществляемой по направлению гражданско-патриотического воспитания, сфокусировано на формировании у подрастающего поколения исторической памяти, уважения к героической и драматической истории страны, высокой образованности, культуры, духовности, любви к России, конкретном наполнении патриотической идеи, особенно в связи с ценностями и интересами общества, государства, личности, гражданской ответственности, готовности к достойному служению Отечеству и защите в случае необходимости суверенитета, государственной целостности и национальных интересов Российской Федерации.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032431"/>
      </p:ext>
    </p:extLst>
  </p:cSld>
  <p:clrMapOvr>
    <a:masterClrMapping/>
  </p:clrMapOvr>
  <p:transition advClick="0" advTm="5000">
    <p:pull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7687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БЛАГОДАРЮ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95581"/>
      </p:ext>
    </p:extLst>
  </p:cSld>
  <p:clrMapOvr>
    <a:masterClrMapping/>
  </p:clrMapOvr>
  <p:transition advClick="0" advTm="5000"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36802" y="2313986"/>
            <a:ext cx="8470396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solidFill>
                  <a:schemeClr val="tx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Патриотическое воспитание представляет собой организованный процесс педагогического воздействия на сознание, чувство, волю, психику и физическое развитие учащегося.</a:t>
            </a:r>
            <a:endParaRPr lang="ru-RU" sz="2800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-1" y="780619"/>
            <a:ext cx="9144001" cy="48320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Courier New" pitchFamily="49" charset="0"/>
                <a:cs typeface="Courier New" pitchFamily="49" charset="0"/>
              </a:rPr>
              <a:t>Гражданско-патриотическое воспитание в системе среднего профессионального образования – это целенаправленный, нравственно обусловленный процесс подготовки учащихся к функционированию и взаимодействию в условиях демократического общества, к реализации прав и обязанностей,  а также укрепления ответственности за свой политический, нравственный и правовой выбор. </a:t>
            </a:r>
          </a:p>
        </p:txBody>
      </p:sp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sz="4000" b="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День памяти и скорби</a:t>
            </a:r>
            <a:br>
              <a:rPr lang="ru-RU" sz="4000" b="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</a:br>
            <a:endParaRPr lang="ru-RU" sz="4000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2051" name="Picture 3" descr="C:\Users\admin\Downloads\1c7d42879a_fit-in~1280x800~filters_no_upscale()__f8977_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39887"/>
            <a:ext cx="8229600" cy="46291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964488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+mn-lt"/>
              </a:rPr>
            </a:br>
            <a:r>
              <a:rPr lang="ru-RU" sz="3100" dirty="0" smtClean="0">
                <a:solidFill>
                  <a:schemeClr val="tx1"/>
                </a:solidFill>
                <a:latin typeface="+mn-lt"/>
              </a:rPr>
              <a:t>Студенты Северо-Осетинского медицинского колледжа почтили память командира батальона Олега </a:t>
            </a:r>
            <a:r>
              <a:rPr lang="ru-RU" sz="3100" dirty="0" err="1" smtClean="0">
                <a:solidFill>
                  <a:schemeClr val="tx1"/>
                </a:solidFill>
                <a:latin typeface="+mn-lt"/>
              </a:rPr>
              <a:t>Мамиева</a:t>
            </a:r>
            <a:r>
              <a:rPr lang="ru-RU" sz="3100" b="0" dirty="0" smtClean="0"/>
              <a:t/>
            </a:r>
            <a:br>
              <a:rPr lang="ru-RU" sz="3100" b="0" dirty="0" smtClean="0"/>
            </a:br>
            <a:endParaRPr lang="ru-RU" sz="3100" dirty="0"/>
          </a:p>
        </p:txBody>
      </p:sp>
      <p:pic>
        <p:nvPicPr>
          <p:cNvPr id="3074" name="Picture 2" descr="C:\Users\admin\Downloads\5f6fcc9b8a_fit-in~1280x800~filters_no_upscale()__f8820_3d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39888"/>
            <a:ext cx="8892480" cy="46291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r1.nubex.ru/s6689-4b8/1e35b4e587_fit-in~1280x800~filters:no_upscale()__f10512_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2"/>
            <a:ext cx="7416824" cy="49830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19672" y="548680"/>
            <a:ext cx="7128792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Праздничный концерт, посвященный Дню матери</a:t>
            </a:r>
            <a:endParaRPr lang="ru-RU" sz="2400" dirty="0"/>
          </a:p>
        </p:txBody>
      </p:sp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8064896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Courier New" pitchFamily="49" charset="0"/>
                <a:cs typeface="Courier New" pitchFamily="49" charset="0"/>
              </a:rPr>
              <a:t>Студенты под руководством своих преподавателей приняли участие в торжественных мероприятиях</a:t>
            </a:r>
            <a:endParaRPr lang="ru-RU" sz="20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5122" name="Picture 2" descr="C:\Users\admin\Downloads\a254b94f53_fit-in~1280x800~filters_no_upscale()__f8692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7968208" cy="465313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/>
                </a:solidFill>
                <a:latin typeface="+mn-lt"/>
              </a:rPr>
              <a:t>В преддверии празднования Дня Победы.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pic>
        <p:nvPicPr>
          <p:cNvPr id="4098" name="Picture 2" descr="C:\Users\admin\Downloads\3e028b2e99_fit-in~1280x800~filters_no_upscale()__f8851_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8"/>
            <a:ext cx="8136904" cy="54006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700" i="1" dirty="0" smtClean="0">
                <a:latin typeface="+mn-lt"/>
              </a:rPr>
              <a:t>Студенты под руководством своих преподавателей приняли участие в торжественных мероприятиях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pic>
        <p:nvPicPr>
          <p:cNvPr id="6146" name="Picture 2" descr="C:\Users\admin\Downloads\19a1d7098a_fit-in~1280x800~filters_no_upscale()__f8693_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7704856" cy="510614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133</TotalTime>
  <Words>288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Courier New</vt:lpstr>
      <vt:lpstr>Franklin Gothic Book</vt:lpstr>
      <vt:lpstr>Franklin Gothic Medium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 День памяти и скорби </vt:lpstr>
      <vt:lpstr> Студенты Северо-Осетинского медицинского колледжа почтили память командира батальона Олега Мамиева </vt:lpstr>
      <vt:lpstr>Презентация PowerPoint</vt:lpstr>
      <vt:lpstr>Презентация PowerPoint</vt:lpstr>
      <vt:lpstr>В преддверии празднования Дня Победы. </vt:lpstr>
      <vt:lpstr>Студенты под руководством своих преподавателей приняли участие в торжественных мероприятиях 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PC</cp:lastModifiedBy>
  <cp:revision>14</cp:revision>
  <dcterms:created xsi:type="dcterms:W3CDTF">2024-01-15T14:36:37Z</dcterms:created>
  <dcterms:modified xsi:type="dcterms:W3CDTF">2024-01-17T07:08:45Z</dcterms:modified>
</cp:coreProperties>
</file>