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1" r:id="rId5"/>
    <p:sldId id="264" r:id="rId6"/>
    <p:sldId id="265" r:id="rId7"/>
    <p:sldId id="266" r:id="rId8"/>
    <p:sldId id="263" r:id="rId9"/>
    <p:sldId id="269" r:id="rId10"/>
    <p:sldId id="270" r:id="rId11"/>
    <p:sldId id="271" r:id="rId12"/>
    <p:sldId id="267" r:id="rId13"/>
    <p:sldId id="268" r:id="rId14"/>
    <p:sldId id="262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20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18-12-05T07:26:17.474" v="39" actId="27918"/>
      <pc:docMkLst>
        <pc:docMk/>
      </pc:docMkLst>
      <pc:sldChg chg="modNotes">
        <pc:chgData name="Fake Test User" userId="SID-0" providerId="Test" clId="FakeClientId" dt="2018-12-05T07:23:37.011" v="19" actId="790"/>
        <pc:sldMkLst>
          <pc:docMk/>
          <pc:sldMk cId="1756136185" sldId="257"/>
        </pc:sldMkLst>
      </pc:sldChg>
      <pc:sldChg chg="modNotes">
        <pc:chgData name="Fake Test User" userId="SID-0" providerId="Test" clId="FakeClientId" dt="2018-12-05T07:23:39.558" v="20" actId="790"/>
        <pc:sldMkLst>
          <pc:docMk/>
          <pc:sldMk cId="3432416375" sldId="258"/>
        </pc:sldMkLst>
      </pc:sldChg>
      <pc:sldChg chg="modSp mod modNotes">
        <pc:chgData name="Fake Test User" userId="SID-0" providerId="Test" clId="FakeClientId" dt="2018-12-05T07:26:17.474" v="39" actId="27918"/>
        <pc:sldMkLst>
          <pc:docMk/>
          <pc:sldMk cId="1177092903" sldId="259"/>
        </pc:sldMkLst>
        <pc:graphicFrameChg chg="mod">
          <ac:chgData name="Fake Test User" userId="SID-0" providerId="Test" clId="FakeClientId" dt="2018-12-05T07:21:41.130" v="6" actId="27636"/>
          <ac:graphicFrameMkLst>
            <pc:docMk/>
            <pc:sldMk cId="1177092903" sldId="259"/>
            <ac:graphicFrameMk id="6" creationId="{00000000-0000-0000-0000-000000000000}"/>
          </ac:graphicFrameMkLst>
        </pc:graphicFrameChg>
      </pc:sldChg>
      <pc:sldChg chg="modNotes">
        <pc:chgData name="Fake Test User" userId="SID-0" providerId="Test" clId="FakeClientId" dt="2018-12-05T07:23:45.979" v="22" actId="790"/>
        <pc:sldMkLst>
          <pc:docMk/>
          <pc:sldMk cId="2448389070" sldId="260"/>
        </pc:sldMkLst>
      </pc:sldChg>
      <pc:sldChg chg="modNotes">
        <pc:chgData name="Fake Test User" userId="SID-0" providerId="Test" clId="FakeClientId" dt="2018-12-05T07:23:30.137" v="17" actId="790"/>
        <pc:sldMkLst>
          <pc:docMk/>
          <pc:sldMk cId="997282786" sldId="261"/>
        </pc:sldMkLst>
      </pc:sldChg>
      <pc:sldMasterChg chg="modSp modSldLayout">
        <pc:chgData name="Fake Test User" userId="SID-0" providerId="Test" clId="FakeClientId" dt="2018-12-05T07:24:50.722" v="35" actId="790"/>
        <pc:sldMasterMkLst>
          <pc:docMk/>
          <pc:sldMasterMk cId="981562976" sldId="2147483660"/>
        </pc:sldMasterMkLst>
        <pc:spChg chg="mod">
          <ac:chgData name="Fake Test User" userId="SID-0" providerId="Test" clId="FakeClientId" dt="2018-12-05T07:24:18.991" v="23" actId="790"/>
          <ac:spMkLst>
            <pc:docMk/>
            <pc:sldMasterMk cId="981562976" sldId="2147483660"/>
            <ac:spMk id="2" creationId="{00000000-0000-0000-0000-000000000000}"/>
          </ac:spMkLst>
        </pc:spChg>
        <pc:spChg chg="mod">
          <ac:chgData name="Fake Test User" userId="SID-0" providerId="Test" clId="FakeClientId" dt="2018-12-05T07:24:18.991" v="23" actId="790"/>
          <ac:spMkLst>
            <pc:docMk/>
            <pc:sldMasterMk cId="981562976" sldId="2147483660"/>
            <ac:spMk id="3" creationId="{00000000-0000-0000-0000-000000000000}"/>
          </ac:spMkLst>
        </pc:spChg>
        <pc:spChg chg="mod">
          <ac:chgData name="Fake Test User" userId="SID-0" providerId="Test" clId="FakeClientId" dt="2018-12-05T07:24:18.991" v="23" actId="790"/>
          <ac:spMkLst>
            <pc:docMk/>
            <pc:sldMasterMk cId="981562976" sldId="2147483660"/>
            <ac:spMk id="4" creationId="{00000000-0000-0000-0000-000000000000}"/>
          </ac:spMkLst>
        </pc:spChg>
        <pc:spChg chg="mod">
          <ac:chgData name="Fake Test User" userId="SID-0" providerId="Test" clId="FakeClientId" dt="2018-12-05T07:24:18.991" v="23" actId="790"/>
          <ac:spMkLst>
            <pc:docMk/>
            <pc:sldMasterMk cId="981562976" sldId="2147483660"/>
            <ac:spMk id="5" creationId="{00000000-0000-0000-0000-000000000000}"/>
          </ac:spMkLst>
        </pc:spChg>
        <pc:spChg chg="mod">
          <ac:chgData name="Fake Test User" userId="SID-0" providerId="Test" clId="FakeClientId" dt="2018-12-05T07:24:18.991" v="23" actId="790"/>
          <ac:spMkLst>
            <pc:docMk/>
            <pc:sldMasterMk cId="981562976" sldId="2147483660"/>
            <ac:spMk id="6" creationId="{00000000-0000-0000-0000-000000000000}"/>
          </ac:spMkLst>
        </pc:spChg>
        <pc:sldLayoutChg chg="modSp">
          <pc:chgData name="Fake Test User" userId="SID-0" providerId="Test" clId="FakeClientId" dt="2018-12-05T07:24:21.600" v="24" actId="790"/>
          <pc:sldLayoutMkLst>
            <pc:docMk/>
            <pc:sldMasterMk cId="981562976" sldId="2147483660"/>
            <pc:sldLayoutMk cId="2483261190" sldId="2147483661"/>
          </pc:sldLayoutMkLst>
          <pc:spChg chg="mod">
            <ac:chgData name="Fake Test User" userId="SID-0" providerId="Test" clId="FakeClientId" dt="2018-12-05T07:24:21.600" v="24" actId="790"/>
            <ac:spMkLst>
              <pc:docMk/>
              <pc:sldMasterMk cId="981562976" sldId="2147483660"/>
              <pc:sldLayoutMk cId="248326119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21.600" v="24" actId="790"/>
            <ac:spMkLst>
              <pc:docMk/>
              <pc:sldMasterMk cId="981562976" sldId="2147483660"/>
              <pc:sldLayoutMk cId="2483261190" sldId="2147483661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21.600" v="24" actId="790"/>
            <ac:spMkLst>
              <pc:docMk/>
              <pc:sldMasterMk cId="981562976" sldId="2147483660"/>
              <pc:sldLayoutMk cId="248326119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21.600" v="24" actId="790"/>
            <ac:spMkLst>
              <pc:docMk/>
              <pc:sldMasterMk cId="981562976" sldId="2147483660"/>
              <pc:sldLayoutMk cId="248326119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21.600" v="24" actId="790"/>
            <ac:spMkLst>
              <pc:docMk/>
              <pc:sldMasterMk cId="981562976" sldId="2147483660"/>
              <pc:sldLayoutMk cId="2483261190" sldId="2147483661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24.163" v="25" actId="790"/>
          <pc:sldLayoutMkLst>
            <pc:docMk/>
            <pc:sldMasterMk cId="981562976" sldId="2147483660"/>
            <pc:sldLayoutMk cId="1702466837" sldId="2147483662"/>
          </pc:sldLayoutMkLst>
          <pc:spChg chg="mod">
            <ac:chgData name="Fake Test User" userId="SID-0" providerId="Test" clId="FakeClientId" dt="2018-12-05T07:24:24.163" v="25" actId="790"/>
            <ac:spMkLst>
              <pc:docMk/>
              <pc:sldMasterMk cId="981562976" sldId="2147483660"/>
              <pc:sldLayoutMk cId="1702466837" sldId="2147483662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24.163" v="25" actId="790"/>
            <ac:spMkLst>
              <pc:docMk/>
              <pc:sldMasterMk cId="981562976" sldId="2147483660"/>
              <pc:sldLayoutMk cId="1702466837" sldId="2147483662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24.163" v="25" actId="790"/>
            <ac:spMkLst>
              <pc:docMk/>
              <pc:sldMasterMk cId="981562976" sldId="2147483660"/>
              <pc:sldLayoutMk cId="1702466837" sldId="2147483662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24.163" v="25" actId="790"/>
            <ac:spMkLst>
              <pc:docMk/>
              <pc:sldMasterMk cId="981562976" sldId="2147483660"/>
              <pc:sldLayoutMk cId="1702466837" sldId="2147483662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24.163" v="25" actId="790"/>
            <ac:spMkLst>
              <pc:docMk/>
              <pc:sldMasterMk cId="981562976" sldId="2147483660"/>
              <pc:sldLayoutMk cId="1702466837" sldId="2147483662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26.647" v="26" actId="790"/>
          <pc:sldLayoutMkLst>
            <pc:docMk/>
            <pc:sldMasterMk cId="981562976" sldId="2147483660"/>
            <pc:sldLayoutMk cId="1233611818" sldId="2147483663"/>
          </pc:sldLayoutMkLst>
          <pc:spChg chg="mod">
            <ac:chgData name="Fake Test User" userId="SID-0" providerId="Test" clId="FakeClientId" dt="2018-12-05T07:24:26.647" v="26" actId="790"/>
            <ac:spMkLst>
              <pc:docMk/>
              <pc:sldMasterMk cId="981562976" sldId="2147483660"/>
              <pc:sldLayoutMk cId="1233611818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26.647" v="26" actId="790"/>
            <ac:spMkLst>
              <pc:docMk/>
              <pc:sldMasterMk cId="981562976" sldId="2147483660"/>
              <pc:sldLayoutMk cId="1233611818" sldId="2147483663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26.647" v="26" actId="790"/>
            <ac:spMkLst>
              <pc:docMk/>
              <pc:sldMasterMk cId="981562976" sldId="2147483660"/>
              <pc:sldLayoutMk cId="1233611818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26.647" v="26" actId="790"/>
            <ac:spMkLst>
              <pc:docMk/>
              <pc:sldMasterMk cId="981562976" sldId="2147483660"/>
              <pc:sldLayoutMk cId="1233611818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26.647" v="26" actId="790"/>
            <ac:spMkLst>
              <pc:docMk/>
              <pc:sldMasterMk cId="981562976" sldId="2147483660"/>
              <pc:sldLayoutMk cId="1233611818" sldId="2147483663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30.287" v="28" actId="790"/>
          <pc:sldLayoutMkLst>
            <pc:docMk/>
            <pc:sldMasterMk cId="981562976" sldId="2147483660"/>
            <pc:sldLayoutMk cId="1521872723" sldId="2147483664"/>
          </pc:sldLayoutMkLst>
          <pc:spChg chg="mod">
            <ac:chgData name="Fake Test User" userId="SID-0" providerId="Test" clId="FakeClientId" dt="2018-12-05T07:24:30.287" v="28" actId="790"/>
            <ac:spMkLst>
              <pc:docMk/>
              <pc:sldMasterMk cId="981562976" sldId="2147483660"/>
              <pc:sldLayoutMk cId="1521872723" sldId="2147483664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30.287" v="28" actId="790"/>
            <ac:spMkLst>
              <pc:docMk/>
              <pc:sldMasterMk cId="981562976" sldId="2147483660"/>
              <pc:sldLayoutMk cId="1521872723" sldId="2147483664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30.287" v="28" actId="790"/>
            <ac:spMkLst>
              <pc:docMk/>
              <pc:sldMasterMk cId="981562976" sldId="2147483660"/>
              <pc:sldLayoutMk cId="1521872723" sldId="2147483664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30.287" v="28" actId="790"/>
            <ac:spMkLst>
              <pc:docMk/>
              <pc:sldMasterMk cId="981562976" sldId="2147483660"/>
              <pc:sldLayoutMk cId="1521872723" sldId="2147483664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30.287" v="28" actId="790"/>
            <ac:spMkLst>
              <pc:docMk/>
              <pc:sldMasterMk cId="981562976" sldId="2147483660"/>
              <pc:sldLayoutMk cId="1521872723" sldId="2147483664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24:30.287" v="28" actId="790"/>
            <ac:spMkLst>
              <pc:docMk/>
              <pc:sldMasterMk cId="981562976" sldId="2147483660"/>
              <pc:sldLayoutMk cId="1521872723" sldId="2147483664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32.802" v="29" actId="790"/>
          <pc:sldLayoutMkLst>
            <pc:docMk/>
            <pc:sldMasterMk cId="981562976" sldId="2147483660"/>
            <pc:sldLayoutMk cId="1100924916" sldId="2147483665"/>
          </pc:sldLayoutMkLst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7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8" creationId="{00000000-0000-0000-0000-000000000000}"/>
            </ac:spMkLst>
          </pc:spChg>
          <pc:spChg chg="mod">
            <ac:chgData name="Fake Test User" userId="SID-0" providerId="Test" clId="FakeClientId" dt="2018-12-05T07:24:32.802" v="29" actId="790"/>
            <ac:spMkLst>
              <pc:docMk/>
              <pc:sldMasterMk cId="981562976" sldId="2147483660"/>
              <pc:sldLayoutMk cId="1100924916" sldId="2147483665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35.724" v="30" actId="790"/>
          <pc:sldLayoutMkLst>
            <pc:docMk/>
            <pc:sldMasterMk cId="981562976" sldId="2147483660"/>
            <pc:sldLayoutMk cId="918406868" sldId="2147483666"/>
          </pc:sldLayoutMkLst>
          <pc:spChg chg="mod">
            <ac:chgData name="Fake Test User" userId="SID-0" providerId="Test" clId="FakeClientId" dt="2018-12-05T07:24:35.724" v="30" actId="790"/>
            <ac:spMkLst>
              <pc:docMk/>
              <pc:sldMasterMk cId="981562976" sldId="2147483660"/>
              <pc:sldLayoutMk cId="918406868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35.724" v="30" actId="790"/>
            <ac:spMkLst>
              <pc:docMk/>
              <pc:sldMasterMk cId="981562976" sldId="2147483660"/>
              <pc:sldLayoutMk cId="918406868" sldId="2147483666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35.724" v="30" actId="790"/>
            <ac:spMkLst>
              <pc:docMk/>
              <pc:sldMasterMk cId="981562976" sldId="2147483660"/>
              <pc:sldLayoutMk cId="918406868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35.724" v="30" actId="790"/>
            <ac:spMkLst>
              <pc:docMk/>
              <pc:sldMasterMk cId="981562976" sldId="2147483660"/>
              <pc:sldLayoutMk cId="918406868" sldId="2147483666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38.239" v="31" actId="790"/>
          <pc:sldLayoutMkLst>
            <pc:docMk/>
            <pc:sldMasterMk cId="981562976" sldId="2147483660"/>
            <pc:sldLayoutMk cId="2497625034" sldId="2147483667"/>
          </pc:sldLayoutMkLst>
          <pc:spChg chg="mod">
            <ac:chgData name="Fake Test User" userId="SID-0" providerId="Test" clId="FakeClientId" dt="2018-12-05T07:24:38.239" v="31" actId="790"/>
            <ac:spMkLst>
              <pc:docMk/>
              <pc:sldMasterMk cId="981562976" sldId="2147483660"/>
              <pc:sldLayoutMk cId="2497625034" sldId="2147483667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38.239" v="31" actId="790"/>
            <ac:spMkLst>
              <pc:docMk/>
              <pc:sldMasterMk cId="981562976" sldId="2147483660"/>
              <pc:sldLayoutMk cId="2497625034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38.239" v="31" actId="790"/>
            <ac:spMkLst>
              <pc:docMk/>
              <pc:sldMasterMk cId="981562976" sldId="2147483660"/>
              <pc:sldLayoutMk cId="2497625034" sldId="2147483667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40.645" v="32" actId="790"/>
          <pc:sldLayoutMkLst>
            <pc:docMk/>
            <pc:sldMasterMk cId="981562976" sldId="2147483660"/>
            <pc:sldLayoutMk cId="943659482" sldId="2147483668"/>
          </pc:sldLayoutMkLst>
          <pc:spChg chg="mod">
            <ac:chgData name="Fake Test User" userId="SID-0" providerId="Test" clId="FakeClientId" dt="2018-12-05T07:24:40.645" v="32" actId="790"/>
            <ac:spMkLst>
              <pc:docMk/>
              <pc:sldMasterMk cId="981562976" sldId="2147483660"/>
              <pc:sldLayoutMk cId="943659482" sldId="2147483668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40.645" v="32" actId="790"/>
            <ac:spMkLst>
              <pc:docMk/>
              <pc:sldMasterMk cId="981562976" sldId="2147483660"/>
              <pc:sldLayoutMk cId="943659482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40.645" v="32" actId="790"/>
            <ac:spMkLst>
              <pc:docMk/>
              <pc:sldMasterMk cId="981562976" sldId="2147483660"/>
              <pc:sldLayoutMk cId="943659482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40.645" v="32" actId="790"/>
            <ac:spMkLst>
              <pc:docMk/>
              <pc:sldMasterMk cId="981562976" sldId="2147483660"/>
              <pc:sldLayoutMk cId="943659482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40.645" v="32" actId="790"/>
            <ac:spMkLst>
              <pc:docMk/>
              <pc:sldMasterMk cId="981562976" sldId="2147483660"/>
              <pc:sldLayoutMk cId="943659482" sldId="2147483668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24:40.645" v="32" actId="790"/>
            <ac:spMkLst>
              <pc:docMk/>
              <pc:sldMasterMk cId="981562976" sldId="2147483660"/>
              <pc:sldLayoutMk cId="943659482" sldId="2147483668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42.911" v="33" actId="790"/>
          <pc:sldLayoutMkLst>
            <pc:docMk/>
            <pc:sldMasterMk cId="981562976" sldId="2147483660"/>
            <pc:sldLayoutMk cId="2522290163" sldId="2147483669"/>
          </pc:sldLayoutMkLst>
          <pc:spChg chg="mod">
            <ac:chgData name="Fake Test User" userId="SID-0" providerId="Test" clId="FakeClientId" dt="2018-12-05T07:24:42.911" v="33" actId="790"/>
            <ac:spMkLst>
              <pc:docMk/>
              <pc:sldMasterMk cId="981562976" sldId="2147483660"/>
              <pc:sldLayoutMk cId="2522290163" sldId="2147483669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42.911" v="33" actId="790"/>
            <ac:spMkLst>
              <pc:docMk/>
              <pc:sldMasterMk cId="981562976" sldId="2147483660"/>
              <pc:sldLayoutMk cId="2522290163" sldId="2147483669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42.911" v="33" actId="790"/>
            <ac:spMkLst>
              <pc:docMk/>
              <pc:sldMasterMk cId="981562976" sldId="2147483660"/>
              <pc:sldLayoutMk cId="2522290163" sldId="2147483669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42.911" v="33" actId="790"/>
            <ac:spMkLst>
              <pc:docMk/>
              <pc:sldMasterMk cId="981562976" sldId="2147483660"/>
              <pc:sldLayoutMk cId="2522290163" sldId="2147483669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42.911" v="33" actId="790"/>
            <ac:spMkLst>
              <pc:docMk/>
              <pc:sldMasterMk cId="981562976" sldId="2147483660"/>
              <pc:sldLayoutMk cId="2522290163" sldId="2147483669"/>
              <ac:spMk id="6" creationId="{00000000-0000-0000-0000-000000000000}"/>
            </ac:spMkLst>
          </pc:spChg>
          <pc:spChg chg="mod">
            <ac:chgData name="Fake Test User" userId="SID-0" providerId="Test" clId="FakeClientId" dt="2018-12-05T07:24:42.911" v="33" actId="790"/>
            <ac:spMkLst>
              <pc:docMk/>
              <pc:sldMasterMk cId="981562976" sldId="2147483660"/>
              <pc:sldLayoutMk cId="2522290163" sldId="2147483669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45.395" v="34" actId="790"/>
          <pc:sldLayoutMkLst>
            <pc:docMk/>
            <pc:sldMasterMk cId="981562976" sldId="2147483660"/>
            <pc:sldLayoutMk cId="63179575" sldId="2147483670"/>
          </pc:sldLayoutMkLst>
          <pc:spChg chg="mod">
            <ac:chgData name="Fake Test User" userId="SID-0" providerId="Test" clId="FakeClientId" dt="2018-12-05T07:24:45.395" v="34" actId="790"/>
            <ac:spMkLst>
              <pc:docMk/>
              <pc:sldMasterMk cId="981562976" sldId="2147483660"/>
              <pc:sldLayoutMk cId="63179575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45.395" v="34" actId="790"/>
            <ac:spMkLst>
              <pc:docMk/>
              <pc:sldMasterMk cId="981562976" sldId="2147483660"/>
              <pc:sldLayoutMk cId="63179575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45.395" v="34" actId="790"/>
            <ac:spMkLst>
              <pc:docMk/>
              <pc:sldMasterMk cId="981562976" sldId="2147483660"/>
              <pc:sldLayoutMk cId="63179575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45.395" v="34" actId="790"/>
            <ac:spMkLst>
              <pc:docMk/>
              <pc:sldMasterMk cId="981562976" sldId="2147483660"/>
              <pc:sldLayoutMk cId="63179575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45.395" v="34" actId="790"/>
            <ac:spMkLst>
              <pc:docMk/>
              <pc:sldMasterMk cId="981562976" sldId="2147483660"/>
              <pc:sldLayoutMk cId="63179575" sldId="2147483670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2-05T07:24:50.722" v="35" actId="790"/>
          <pc:sldLayoutMkLst>
            <pc:docMk/>
            <pc:sldMasterMk cId="981562976" sldId="2147483660"/>
            <pc:sldLayoutMk cId="2446235546" sldId="2147483671"/>
          </pc:sldLayoutMkLst>
          <pc:spChg chg="mod">
            <ac:chgData name="Fake Test User" userId="SID-0" providerId="Test" clId="FakeClientId" dt="2018-12-05T07:24:50.722" v="35" actId="790"/>
            <ac:spMkLst>
              <pc:docMk/>
              <pc:sldMasterMk cId="981562976" sldId="2147483660"/>
              <pc:sldLayoutMk cId="2446235546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18-12-05T07:24:50.722" v="35" actId="790"/>
            <ac:spMkLst>
              <pc:docMk/>
              <pc:sldMasterMk cId="981562976" sldId="2147483660"/>
              <pc:sldLayoutMk cId="2446235546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18-12-05T07:24:50.722" v="35" actId="790"/>
            <ac:spMkLst>
              <pc:docMk/>
              <pc:sldMasterMk cId="981562976" sldId="2147483660"/>
              <pc:sldLayoutMk cId="2446235546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18-12-05T07:24:50.722" v="35" actId="790"/>
            <ac:spMkLst>
              <pc:docMk/>
              <pc:sldMasterMk cId="981562976" sldId="2147483660"/>
              <pc:sldLayoutMk cId="2446235546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18-12-05T07:24:50.722" v="35" actId="790"/>
            <ac:spMkLst>
              <pc:docMk/>
              <pc:sldMasterMk cId="981562976" sldId="2147483660"/>
              <pc:sldLayoutMk cId="2446235546" sldId="2147483671"/>
              <ac:spMk id="6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D8150B0-C35F-4E62-B122-05A7C96C5AE7}" type="datetime1">
              <a:rPr lang="ru-RU" smtClean="0"/>
              <a:t>20.03.2019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C33ADDF-418B-4AEE-81B9-E77B3218F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9590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15608A6-EAD2-40F7-893B-DE2E383BC1EA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75029A-2D1E-47A5-9598-4A9AC47B3AC1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307704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762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407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85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290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772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353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795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90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386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016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75029A-2D1E-47A5-9598-4A9AC47B3AC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19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E127F4-C264-4543-BD80-137291281E4F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9C2E31-907D-4644-80F2-4DB295C0E17F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AB43BC-686C-4CEC-9DA8-9B2BEB43AA1A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AB3C9B-AE9B-439B-9E20-F24831A15E96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5"/>
            <a:ext cx="10515600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DBE9FC-B4AC-4E2B-91EA-A354D93F61B0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4752"/>
            <a:ext cx="10515600" cy="1325563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838200" y="1835250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172200" y="1835250"/>
            <a:ext cx="518160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65977"/>
            <a:ext cx="3276600" cy="365125"/>
          </a:xfrm>
        </p:spPr>
        <p:txBody>
          <a:bodyPr rtlCol="0"/>
          <a:lstStyle/>
          <a:p>
            <a:pPr rtl="0"/>
            <a:fld id="{D8A81E54-0148-46E1-A385-A96B314ED149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648200" y="6365977"/>
            <a:ext cx="2895600" cy="365125"/>
          </a:xfrm>
        </p:spPr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65977"/>
            <a:ext cx="3276600" cy="365125"/>
          </a:xfrm>
        </p:spPr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274638"/>
            <a:ext cx="1051560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831851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831851" y="2193927"/>
            <a:ext cx="515620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4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189664" y="2193927"/>
            <a:ext cx="5157787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A82A16-18C9-4732-B382-332A3DE30819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50E1DB-5DAB-47E7-83F0-6E088267881B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B7FD50-AE85-4CDD-AB16-2C416C3F25D1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4D1ED4-4F87-478C-9B35-196DA1DDA9C6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A1652B-2F39-4CD7-8505-DDFED18FA6B4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62D6987-FB6D-4DB8-81B8-AD0F35E3BB5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675DEDD-3455-4CE7-8CE4-563838EEED28}" type="datetime1">
              <a:rPr lang="ru-RU" noProof="0" smtClean="0"/>
              <a:t>20.03.2019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62D6987-FB6D-4DB8-81B8-AD0F35E3BB5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59080"/>
            <a:ext cx="9052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Министерство здравоохранения РСО-Алания</a:t>
            </a:r>
          </a:p>
          <a:p>
            <a:pPr algn="ctr"/>
            <a:r>
              <a:rPr lang="ru-RU" b="1" dirty="0">
                <a:latin typeface="Book Antiqua" panose="02040602050305030304" pitchFamily="18" charset="0"/>
              </a:rPr>
              <a:t> Государственное бюджетное профессиональное образовательное учреждение «Северо-Осетинский медицинский колледж»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859282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6075" indent="-1433513"/>
            <a:r>
              <a:rPr lang="ru-RU" sz="2800" b="1" i="1" u="sng" dirty="0"/>
              <a:t>Тема</a:t>
            </a:r>
            <a:r>
              <a:rPr lang="ru-RU" sz="2800" b="1" dirty="0"/>
              <a:t>:</a:t>
            </a:r>
            <a:r>
              <a:rPr lang="ru-RU" sz="3600" b="1" dirty="0"/>
              <a:t>   Организация и проведение демонстрационного экзамена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4200" y="5069542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/>
              <a:t>Выполнила</a:t>
            </a:r>
            <a:r>
              <a:rPr lang="ru-RU" sz="2400" b="1" dirty="0"/>
              <a:t>: Р.В. </a:t>
            </a:r>
            <a:r>
              <a:rPr lang="ru-RU" sz="2400" b="1" dirty="0" err="1"/>
              <a:t>Карданова</a:t>
            </a:r>
            <a:endParaRPr lang="ru-RU" sz="2400" b="1" dirty="0"/>
          </a:p>
          <a:p>
            <a:endParaRPr lang="ru-RU" sz="2400" b="1" dirty="0"/>
          </a:p>
          <a:p>
            <a:r>
              <a:rPr lang="ru-RU" sz="2400" b="1" i="1" u="sng" dirty="0"/>
              <a:t>Должность</a:t>
            </a:r>
            <a:r>
              <a:rPr lang="ru-RU" sz="2400" b="1" dirty="0"/>
              <a:t>: Преподаватель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77000"/>
                    </a14:imgEffect>
                    <a14:imgEffect>
                      <a14:brightnessContrast bright="27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3201"/>
            <a:ext cx="5684520" cy="335479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507" y="3276600"/>
            <a:ext cx="3304032" cy="2478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43186">
            <a:off x="258191" y="3422777"/>
            <a:ext cx="3786632" cy="2839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77562">
            <a:off x="8057993" y="3377057"/>
            <a:ext cx="3908553" cy="2931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031" y="266188"/>
            <a:ext cx="3486912" cy="2615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728" y="238756"/>
            <a:ext cx="3560064" cy="2670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205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" y="79248"/>
            <a:ext cx="3913632" cy="2935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920" y="79248"/>
            <a:ext cx="4279392" cy="3209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568" y="3701796"/>
            <a:ext cx="4259072" cy="3194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920" y="3701796"/>
            <a:ext cx="4096512" cy="3072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0" y="1386840"/>
            <a:ext cx="4340352" cy="3255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4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8333">
            <a:off x="7899759" y="292846"/>
            <a:ext cx="4413541" cy="24826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6236">
            <a:off x="34865" y="-273124"/>
            <a:ext cx="3657600" cy="3985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787">
            <a:off x="8323035" y="2726907"/>
            <a:ext cx="3111178" cy="3514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3" y="517288"/>
            <a:ext cx="3695764" cy="4927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634">
            <a:off x="782686" y="3343784"/>
            <a:ext cx="4045386" cy="2999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30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" t="25883" r="6570" b="23921"/>
          <a:stretch/>
        </p:blipFill>
        <p:spPr>
          <a:xfrm rot="1142649">
            <a:off x="127468" y="3887386"/>
            <a:ext cx="4495737" cy="287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8354">
            <a:off x="388700" y="339802"/>
            <a:ext cx="3973275" cy="29799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94" y="531069"/>
            <a:ext cx="3595745" cy="4794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894"/>
          <a:stretch/>
        </p:blipFill>
        <p:spPr>
          <a:xfrm rot="844905">
            <a:off x="8187181" y="294968"/>
            <a:ext cx="2829069" cy="32744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8342">
            <a:off x="8549521" y="3398449"/>
            <a:ext cx="2310686" cy="3318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583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6000"/>
                    </a14:imgEffect>
                    <a14:imgEffect>
                      <a14:brightnessContrast bright="54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8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714" y="344245"/>
            <a:ext cx="115913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Комплект оценочных (контрольно-измерительных) материалов - совокупность заданий, их спецификации, технических описаний оцениваемых компетенций, критериев и инструментов оценивания, обеспечивающих в целом оценку результатов выполнения заданий демонстрационного экзамена по стандартам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WorldSkills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Russia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4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8310" y="419453"/>
            <a:ext cx="11472313" cy="3649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385"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Центр проведения демонстрационного экзамена по стандартам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WorldSkills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Russia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организация, располагающая площадкой для проведения демонстрационного экзамена, материально техническое оснащение, которое соответствует требованиям Союза «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WorldSkills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Russia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1770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0166" y="281492"/>
            <a:ext cx="112031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Техническое описание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документ, определяющий название компетенции, последовательность выполнения задания, критерии оценки, требования к профессиональным навыкам участников, состав оборудования, компоненты, основное и дополнительное оборудование, требования по нормам охраны труда и технике безопасности, разрешенные и запрещенные к использованию материалы и оборудование.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8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156" y="1533144"/>
            <a:ext cx="116435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Инфраструктурный лист</a:t>
            </a:r>
            <a:r>
              <a:rPr lang="ru-RU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список необходимых материалов и оборудования для проведения демонстрационного экзамена по определенной компетенции по стандартам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WorldSkills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Russia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24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306" y="497541"/>
            <a:ext cx="1064003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лицо, подтвердившее знания, умения и навыки по какой-либо компетенции в соответствии с требованиями Союза «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WorldSkills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Russia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а также лицо, прошедшее специализированную программу обучения, организованную Союзом и имеющий свидетельство о праве проведения демонстрационного экзамена, корпоративных и региональных чемпионатов по стандартам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WorldSkills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Russia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5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202" y="1372496"/>
            <a:ext cx="112365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Технический эксперт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эксперт, отвечающий за техническое состояние оборудования и соблюдение всеми присутствующими на площадке лицами правил и норм охраны труда и техники безопасности.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0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574" y="1517725"/>
            <a:ext cx="10604529" cy="1870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800"/>
              </a:spcAft>
              <a:tabLst>
                <a:tab pos="810260" algn="l"/>
              </a:tabLst>
            </a:pPr>
            <a:r>
              <a:rPr lang="ru-RU" sz="36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Экспертная группа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группа экспертов для оценки выполнения заданий демонстрационного экзамена на площадке по определенной компетенции.</a:t>
            </a:r>
          </a:p>
        </p:txBody>
      </p:sp>
    </p:spTree>
    <p:extLst>
      <p:ext uri="{BB962C8B-B14F-4D97-AF65-F5344CB8AC3E}">
        <p14:creationId xmlns:p14="http://schemas.microsoft.com/office/powerpoint/2010/main" val="253025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364" y="109411"/>
            <a:ext cx="2457858" cy="3277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3350">
            <a:off x="4394313" y="3406256"/>
            <a:ext cx="4039616" cy="30297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290" y="3149274"/>
            <a:ext cx="2803520" cy="3738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38809">
            <a:off x="8804352" y="596220"/>
            <a:ext cx="3331464" cy="24985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1984"/>
            <a:ext cx="3933952" cy="2950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7" y="65487"/>
            <a:ext cx="2670048" cy="3560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6831">
            <a:off x="3152864" y="293628"/>
            <a:ext cx="2434049" cy="32453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1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с абстрактным меланхоличным оформлением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26713845_TF03460530" id="{15CAD117-A89C-408F-9ED5-932228B4E8EE}" vid="{8CE20380-6C5F-47FD-9E12-3AFDC80F9C2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Слайды с абстрактным меланхоличным оформлением</Template>
  <TotalTime>142</TotalTime>
  <Words>271</Words>
  <Application>Microsoft Office PowerPoint</Application>
  <PresentationFormat>Широкоэкранный</PresentationFormat>
  <Paragraphs>24</Paragraphs>
  <Slides>14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Book Antiqua</vt:lpstr>
      <vt:lpstr>Calibri</vt:lpstr>
      <vt:lpstr>Century Gothic</vt:lpstr>
      <vt:lpstr>Times New Roman</vt:lpstr>
      <vt:lpstr>Шаблон с абстрактным меланхоличным оформлением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Z Mr</dc:creator>
  <cp:lastModifiedBy>ChZal</cp:lastModifiedBy>
  <cp:revision>17</cp:revision>
  <dcterms:created xsi:type="dcterms:W3CDTF">2019-03-19T16:38:33Z</dcterms:created>
  <dcterms:modified xsi:type="dcterms:W3CDTF">2019-03-20T09:45:14Z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