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аня" initials="Д" lastIdx="1" clrIdx="0">
    <p:extLst>
      <p:ext uri="{19B8F6BF-5375-455C-9EA6-DF929625EA0E}">
        <p15:presenceInfo xmlns:p15="http://schemas.microsoft.com/office/powerpoint/2012/main" userId="Дан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22T20:37:00.100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46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80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419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78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403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398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379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296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565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16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38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68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760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157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83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35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46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FC851A-9DEA-4703-93E7-E89E6E80B14A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4C4B16-E7A5-457D-AECB-A8C2D3845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07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42273" y="1907639"/>
            <a:ext cx="7379650" cy="1515533"/>
          </a:xfrm>
        </p:spPr>
        <p:txBody>
          <a:bodyPr/>
          <a:lstStyle/>
          <a:p>
            <a:r>
              <a:rPr lang="ru-RU" sz="2800" dirty="0"/>
              <a:t>«Психология саморазвития и самосовершенствования. Формирование культуры самообразования у студентов медицинского колледжа»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400" dirty="0"/>
              <a:t>Преподаватель: </a:t>
            </a:r>
            <a:r>
              <a:rPr lang="ru-RU" sz="2400" dirty="0" err="1"/>
              <a:t>Алборова</a:t>
            </a:r>
            <a:r>
              <a:rPr lang="ru-RU" sz="2400" dirty="0"/>
              <a:t> З. 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развитие?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693409"/>
            <a:ext cx="9813877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dirty="0"/>
              <a:t>	</a:t>
            </a:r>
            <a:r>
              <a:rPr lang="ru-RU" sz="3200" dirty="0" smtClean="0"/>
              <a:t>Развитие </a:t>
            </a:r>
            <a:r>
              <a:rPr lang="ru-RU" sz="3200" dirty="0"/>
              <a:t>– это изменение внутреннего мира человека под действием внешних факторов и собственных действий, целенаправленная деятельность по достижению результата. Это сознательная работа, требующая количественных и качественных изменений.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86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законы развития личности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SzPct val="80000"/>
              <a:buFont typeface="Wingdings" panose="05000000000000000000" pitchFamily="2" charset="2"/>
              <a:buChar char="§"/>
            </a:pPr>
            <a:r>
              <a:rPr lang="ru-RU" sz="2800" dirty="0"/>
              <a:t> воздействие социальной среды на личность; </a:t>
            </a:r>
          </a:p>
          <a:p>
            <a:pPr algn="just">
              <a:buSzPct val="80000"/>
              <a:buFont typeface="Wingdings" panose="05000000000000000000" pitchFamily="2" charset="2"/>
              <a:buChar char="§"/>
            </a:pPr>
            <a:r>
              <a:rPr lang="ru-RU" sz="2800" dirty="0"/>
              <a:t> зависимость индивидуальной жизнедеятельности от интересов     общества; </a:t>
            </a:r>
          </a:p>
          <a:p>
            <a:pPr algn="just">
              <a:buSzPct val="80000"/>
              <a:buFont typeface="Wingdings" panose="05000000000000000000" pitchFamily="2" charset="2"/>
              <a:buChar char="§"/>
            </a:pPr>
            <a:r>
              <a:rPr lang="ru-RU" sz="2800" dirty="0"/>
              <a:t> обратное воздействие личности на социальную среду; </a:t>
            </a:r>
          </a:p>
          <a:p>
            <a:pPr algn="just">
              <a:buSzPct val="80000"/>
              <a:buFont typeface="Wingdings" panose="05000000000000000000" pitchFamily="2" charset="2"/>
              <a:buChar char="§"/>
            </a:pPr>
            <a:r>
              <a:rPr lang="ru-RU" sz="2800" dirty="0"/>
              <a:t> общение и обособление личности в коллективе.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2931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341" y="1056580"/>
            <a:ext cx="9761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dirty="0" smtClean="0"/>
              <a:t>	Значимость процесса саморазвития подчеркнул советский писатель, врач-психотерапевт и психолог В. Л. Леви, утверждая, что если у человека появляется больше интересов и стимулов к жизни, понимание людей возможность прощать, внутренняя свобода и независимость, ответственность, взятая на себя добровольно, любовь к миру то это означает, что человек растет личностно.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43342" y="3811898"/>
            <a:ext cx="323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ИНТЕРЕСЫ И СТИМУЛЫ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34817" y="5065708"/>
            <a:ext cx="2792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ЛИЧНОСТНЫЙ РОСТ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1238" y="3826288"/>
            <a:ext cx="5459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ЭМОЦИОНАЛЬНЫЙ ИНТЕЛЛЕКТ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83010" y="3803502"/>
            <a:ext cx="2465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НЕЗАВИСИМОСТЬ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84073" y="4157606"/>
            <a:ext cx="494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accent1"/>
                </a:solidFill>
              </a:rPr>
              <a:t>=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9060" y="3772724"/>
            <a:ext cx="394420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43341" y="3751129"/>
            <a:ext cx="3236526" cy="4832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722456" y="3772724"/>
            <a:ext cx="251831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49940" y="5004153"/>
            <a:ext cx="296250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33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650" y="1059067"/>
            <a:ext cx="101905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	В целях саморазвития способностей личности, необходимо следовать принципу социализации деятельности. В нашем колледже организуются конкурсы, волонтерские движения, студенческие вечера, театральные постановки, проводятся познавательные экскурсии на выставки и музеи.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" t="872" r="1679" b="42411"/>
          <a:stretch/>
        </p:blipFill>
        <p:spPr>
          <a:xfrm>
            <a:off x="5863894" y="2926811"/>
            <a:ext cx="3852807" cy="2919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" t="24089" b="15613"/>
          <a:stretch/>
        </p:blipFill>
        <p:spPr>
          <a:xfrm>
            <a:off x="2401216" y="2926811"/>
            <a:ext cx="2717964" cy="291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8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Влияние иностранного языка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7231" y="2543284"/>
            <a:ext cx="9859367" cy="3318936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ru-RU" sz="2800" dirty="0" smtClean="0"/>
              <a:t>	Экспериментально </a:t>
            </a:r>
            <a:r>
              <a:rPr lang="ru-RU" sz="2800" dirty="0"/>
              <a:t>доказано, что активность мозга выше у людей, знающих иностранные языки. Это говорит о том, что новая информация влияет на физиологию: чем больше знаний, тем выше пластичность мозга, то есть скорость формирования нейронных сетей.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137" y="4525877"/>
            <a:ext cx="1336343" cy="13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4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69241" y="1119116"/>
            <a:ext cx="990827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	Мы </a:t>
            </a:r>
            <a:r>
              <a:rPr lang="ru-RU" sz="2400" dirty="0"/>
              <a:t>хотим вовлечь студентов в творческую самостоятельную и учебно-исследовательскую </a:t>
            </a:r>
            <a:r>
              <a:rPr lang="ru-RU" sz="2400" dirty="0" smtClean="0"/>
              <a:t>деятельность. </a:t>
            </a:r>
          </a:p>
          <a:p>
            <a:pPr algn="just"/>
            <a:r>
              <a:rPr lang="ru-RU" sz="2400" dirty="0"/>
              <a:t>	</a:t>
            </a:r>
            <a:r>
              <a:rPr lang="ru-RU" sz="2400" dirty="0" smtClean="0"/>
              <a:t>Для </a:t>
            </a:r>
            <a:r>
              <a:rPr lang="ru-RU" sz="2400" dirty="0"/>
              <a:t>достижения данных целей, студенты выполняют различные виды работ</a:t>
            </a:r>
            <a:r>
              <a:rPr lang="ru-RU" sz="2400" dirty="0" smtClean="0"/>
              <a:t>:</a:t>
            </a:r>
          </a:p>
          <a:p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Доклады о </a:t>
            </a:r>
            <a:r>
              <a:rPr lang="ru-RU" sz="2400" dirty="0"/>
              <a:t>выдающихся деятелях в области медицины</a:t>
            </a:r>
            <a:r>
              <a:rPr lang="ru-RU" sz="2400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Иллюстрации </a:t>
            </a:r>
            <a:r>
              <a:rPr lang="ru-RU" sz="2400" dirty="0"/>
              <a:t>на закрепление медицинской терминологии</a:t>
            </a:r>
            <a:r>
              <a:rPr lang="ru-RU" sz="2400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Презентации по </a:t>
            </a:r>
            <a:r>
              <a:rPr lang="ru-RU" sz="2400" dirty="0"/>
              <a:t>страноведению</a:t>
            </a:r>
            <a:r>
              <a:rPr lang="ru-RU" sz="2400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Перевод </a:t>
            </a:r>
            <a:r>
              <a:rPr lang="ru-RU" sz="2400" dirty="0"/>
              <a:t>медицинских статей.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1876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6327" y="3118855"/>
            <a:ext cx="57807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33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</TotalTime>
  <Words>76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Garamond</vt:lpstr>
      <vt:lpstr>Wingdings</vt:lpstr>
      <vt:lpstr>Натуральные материалы</vt:lpstr>
      <vt:lpstr>«Психология саморазвития и самосовершенствования. Формирование культуры самообразования у студентов медицинского колледжа»</vt:lpstr>
      <vt:lpstr>Что такое развитие?</vt:lpstr>
      <vt:lpstr>Основные законы развития личности</vt:lpstr>
      <vt:lpstr>Презентация PowerPoint</vt:lpstr>
      <vt:lpstr>Презентация PowerPoint</vt:lpstr>
      <vt:lpstr>Влияние иностранного языка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«Психология саморазвития и самосовершенствования. Формирование культуры самообразования у студентов медицинского колледжа»</dc:title>
  <dc:creator>Даня</dc:creator>
  <cp:lastModifiedBy>Даня</cp:lastModifiedBy>
  <cp:revision>31</cp:revision>
  <dcterms:created xsi:type="dcterms:W3CDTF">2022-11-22T17:32:37Z</dcterms:created>
  <dcterms:modified xsi:type="dcterms:W3CDTF">2022-11-22T18:11:38Z</dcterms:modified>
</cp:coreProperties>
</file>